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6"/>
  </p:notesMasterIdLst>
  <p:sldIdLst>
    <p:sldId id="272" r:id="rId2"/>
    <p:sldId id="273" r:id="rId3"/>
    <p:sldId id="274" r:id="rId4"/>
    <p:sldId id="275" r:id="rId5"/>
    <p:sldId id="276" r:id="rId6"/>
    <p:sldId id="277" r:id="rId7"/>
    <p:sldId id="278" r:id="rId8"/>
    <p:sldId id="279" r:id="rId9"/>
    <p:sldId id="280" r:id="rId10"/>
    <p:sldId id="281" r:id="rId11"/>
    <p:sldId id="282" r:id="rId12"/>
    <p:sldId id="283" r:id="rId13"/>
    <p:sldId id="284" r:id="rId14"/>
    <p:sldId id="285" r:id="rId15"/>
    <p:sldId id="286" r:id="rId16"/>
    <p:sldId id="287" r:id="rId17"/>
    <p:sldId id="288" r:id="rId18"/>
    <p:sldId id="289" r:id="rId19"/>
    <p:sldId id="290" r:id="rId20"/>
    <p:sldId id="291" r:id="rId21"/>
    <p:sldId id="292" r:id="rId22"/>
    <p:sldId id="293" r:id="rId23"/>
    <p:sldId id="294" r:id="rId24"/>
    <p:sldId id="295" r:id="rId25"/>
    <p:sldId id="296" r:id="rId26"/>
    <p:sldId id="297" r:id="rId27"/>
    <p:sldId id="298" r:id="rId28"/>
    <p:sldId id="299" r:id="rId29"/>
    <p:sldId id="300" r:id="rId30"/>
    <p:sldId id="301" r:id="rId31"/>
    <p:sldId id="302" r:id="rId32"/>
    <p:sldId id="303" r:id="rId33"/>
    <p:sldId id="304" r:id="rId34"/>
    <p:sldId id="305" r:id="rId35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825500" rtl="0" fontAlgn="auto" latinLnBrk="0" hangingPunct="0">
      <a:lnSpc>
        <a:spcPct val="100000"/>
      </a:lnSpc>
      <a:spcBef>
        <a:spcPts val="59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457200" algn="l" defTabSz="825500" rtl="0" fontAlgn="auto" latinLnBrk="0" hangingPunct="0">
      <a:lnSpc>
        <a:spcPct val="100000"/>
      </a:lnSpc>
      <a:spcBef>
        <a:spcPts val="59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914400" algn="l" defTabSz="825500" rtl="0" fontAlgn="auto" latinLnBrk="0" hangingPunct="0">
      <a:lnSpc>
        <a:spcPct val="100000"/>
      </a:lnSpc>
      <a:spcBef>
        <a:spcPts val="59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1371600" algn="l" defTabSz="825500" rtl="0" fontAlgn="auto" latinLnBrk="0" hangingPunct="0">
      <a:lnSpc>
        <a:spcPct val="100000"/>
      </a:lnSpc>
      <a:spcBef>
        <a:spcPts val="59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1828800" algn="l" defTabSz="825500" rtl="0" fontAlgn="auto" latinLnBrk="0" hangingPunct="0">
      <a:lnSpc>
        <a:spcPct val="100000"/>
      </a:lnSpc>
      <a:spcBef>
        <a:spcPts val="59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2286000" algn="l" defTabSz="825500" rtl="0" fontAlgn="auto" latinLnBrk="0" hangingPunct="0">
      <a:lnSpc>
        <a:spcPct val="100000"/>
      </a:lnSpc>
      <a:spcBef>
        <a:spcPts val="59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2743200" algn="l" defTabSz="825500" rtl="0" fontAlgn="auto" latinLnBrk="0" hangingPunct="0">
      <a:lnSpc>
        <a:spcPct val="100000"/>
      </a:lnSpc>
      <a:spcBef>
        <a:spcPts val="59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3200400" algn="l" defTabSz="825500" rtl="0" fontAlgn="auto" latinLnBrk="0" hangingPunct="0">
      <a:lnSpc>
        <a:spcPct val="100000"/>
      </a:lnSpc>
      <a:spcBef>
        <a:spcPts val="59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3657600" algn="l" defTabSz="825500" rtl="0" fontAlgn="auto" latinLnBrk="0" hangingPunct="0">
      <a:lnSpc>
        <a:spcPct val="100000"/>
      </a:lnSpc>
      <a:spcBef>
        <a:spcPts val="59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40" d="100"/>
          <a:sy n="40" d="100"/>
        </p:scale>
        <p:origin x="754" y="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5" name="Shape 135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사진 - 수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풀로 뒤덮인 사구에서 바라본 해변과 바다"/>
          <p:cNvSpPr>
            <a:spLocks noGrp="1"/>
          </p:cNvSpPr>
          <p:nvPr>
            <p:ph type="pic" idx="21"/>
          </p:nvPr>
        </p:nvSpPr>
        <p:spPr>
          <a:xfrm>
            <a:off x="3125968" y="-393700"/>
            <a:ext cx="18135601" cy="12090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제목 텍스트"/>
          <p:cNvSpPr txBox="1">
            <a:spLocks noGrp="1"/>
          </p:cNvSpPr>
          <p:nvPr>
            <p:ph type="title"/>
          </p:nvPr>
        </p:nvSpPr>
        <p:spPr>
          <a:xfrm>
            <a:off x="635000" y="9512300"/>
            <a:ext cx="23114000" cy="2006600"/>
          </a:xfrm>
          <a:prstGeom prst="rect">
            <a:avLst/>
          </a:prstGeom>
        </p:spPr>
        <p:txBody>
          <a:bodyPr anchor="b"/>
          <a:lstStyle/>
          <a:p>
            <a:r>
              <a:t>제목 텍스트</a:t>
            </a:r>
          </a:p>
        </p:txBody>
      </p:sp>
      <p:sp>
        <p:nvSpPr>
          <p:cNvPr id="22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635000" y="11442700"/>
            <a:ext cx="23114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0" algn="ctr">
              <a:spcBef>
                <a:spcPts val="0"/>
              </a:spcBef>
              <a:buSzTx/>
              <a:buNone/>
              <a:defRPr sz="5400"/>
            </a:lvl2pPr>
            <a:lvl3pPr marL="0" indent="0" algn="ctr">
              <a:spcBef>
                <a:spcPts val="0"/>
              </a:spcBef>
              <a:buSzTx/>
              <a:buNone/>
              <a:defRPr sz="5400"/>
            </a:lvl3pPr>
            <a:lvl4pPr marL="0" indent="0" algn="ctr">
              <a:spcBef>
                <a:spcPts val="0"/>
              </a:spcBef>
              <a:buSzTx/>
              <a:buNone/>
              <a:defRPr sz="5400"/>
            </a:lvl4pPr>
            <a:lvl5pPr marL="0" indent="0" algn="ctr">
              <a:spcBef>
                <a:spcPts val="0"/>
              </a:spcBef>
              <a:buSzTx/>
              <a:buNone/>
              <a:defRPr sz="54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23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사진 - 3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바다로 이어지는 두 언덕 사이의 모랫길"/>
          <p:cNvSpPr>
            <a:spLocks noGrp="1"/>
          </p:cNvSpPr>
          <p:nvPr>
            <p:ph type="pic" sz="quarter" idx="21"/>
          </p:nvPr>
        </p:nvSpPr>
        <p:spPr>
          <a:xfrm>
            <a:off x="15300325" y="7048500"/>
            <a:ext cx="8324850" cy="5549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2" name="전경에 짧은 울타리를 두고 해안에서 낮게 비행하는 왜가리"/>
          <p:cNvSpPr>
            <a:spLocks noGrp="1"/>
          </p:cNvSpPr>
          <p:nvPr>
            <p:ph type="pic" sz="quarter" idx="22"/>
          </p:nvPr>
        </p:nvSpPr>
        <p:spPr>
          <a:xfrm>
            <a:off x="15760700" y="863600"/>
            <a:ext cx="7404100" cy="7404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풀로 뒤덮인 사구에서 바라본 해변과 바다"/>
          <p:cNvSpPr>
            <a:spLocks noGrp="1"/>
          </p:cNvSpPr>
          <p:nvPr>
            <p:ph type="pic" idx="23"/>
          </p:nvPr>
        </p:nvSpPr>
        <p:spPr>
          <a:xfrm>
            <a:off x="-990600" y="1130300"/>
            <a:ext cx="17202150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4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인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–Johnny Appleseed"/>
          <p:cNvSpPr txBox="1">
            <a:spLocks noGrp="1"/>
          </p:cNvSpPr>
          <p:nvPr>
            <p:ph type="body" sz="quarter" idx="21"/>
          </p:nvPr>
        </p:nvSpPr>
        <p:spPr>
          <a:xfrm>
            <a:off x="2387600" y="8953500"/>
            <a:ext cx="19621500" cy="58552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200" i="1"/>
            </a:lvl1pPr>
          </a:lstStyle>
          <a:p>
            <a:r>
              <a:t>–Johnny Appleseed</a:t>
            </a:r>
          </a:p>
        </p:txBody>
      </p:sp>
      <p:sp>
        <p:nvSpPr>
          <p:cNvPr id="112" name="“여기에 인용을 입력하십시오.”"/>
          <p:cNvSpPr txBox="1">
            <a:spLocks noGrp="1"/>
          </p:cNvSpPr>
          <p:nvPr>
            <p:ph type="body" sz="quarter" idx="22"/>
          </p:nvPr>
        </p:nvSpPr>
        <p:spPr>
          <a:xfrm>
            <a:off x="2387600" y="6054141"/>
            <a:ext cx="19621500" cy="87111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8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“여기에 인용을 입력하십시오.” </a:t>
            </a:r>
          </a:p>
        </p:txBody>
      </p:sp>
      <p:sp>
        <p:nvSpPr>
          <p:cNvPr id="113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사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풀로 뒤덮인 사구에서 바라본 해변과 바다"/>
          <p:cNvSpPr>
            <a:spLocks noGrp="1"/>
          </p:cNvSpPr>
          <p:nvPr>
            <p:ph type="pic" idx="21"/>
          </p:nvPr>
        </p:nvSpPr>
        <p:spPr>
          <a:xfrm>
            <a:off x="-50800" y="-1270000"/>
            <a:ext cx="24485600" cy="16323734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21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빈 페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- 가운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제목 텍스트"/>
          <p:cNvSpPr txBox="1">
            <a:spLocks noGrp="1"/>
          </p:cNvSpPr>
          <p:nvPr>
            <p:ph type="title"/>
          </p:nvPr>
        </p:nvSpPr>
        <p:spPr>
          <a:xfrm>
            <a:off x="1778000" y="4533900"/>
            <a:ext cx="20828000" cy="4648200"/>
          </a:xfrm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31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사진 - 수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전경에 짧은 울타리를 두고 해안에서 낮게 비행하는 왜가리"/>
          <p:cNvSpPr>
            <a:spLocks noGrp="1"/>
          </p:cNvSpPr>
          <p:nvPr>
            <p:ph type="pic" sz="half" idx="21"/>
          </p:nvPr>
        </p:nvSpPr>
        <p:spPr>
          <a:xfrm>
            <a:off x="12827000" y="952500"/>
            <a:ext cx="11468100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제목 텍스트"/>
          <p:cNvSpPr txBox="1">
            <a:spLocks noGrp="1"/>
          </p:cNvSpPr>
          <p:nvPr>
            <p:ph type="title"/>
          </p:nvPr>
        </p:nvSpPr>
        <p:spPr>
          <a:xfrm>
            <a:off x="1651000" y="952500"/>
            <a:ext cx="10223500" cy="5549900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r>
              <a:t>제목 텍스트</a:t>
            </a:r>
          </a:p>
        </p:txBody>
      </p:sp>
      <p:sp>
        <p:nvSpPr>
          <p:cNvPr id="40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1651000" y="6527800"/>
            <a:ext cx="10223500" cy="57277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0" algn="ctr">
              <a:spcBef>
                <a:spcPts val="0"/>
              </a:spcBef>
              <a:buSzTx/>
              <a:buNone/>
              <a:defRPr sz="5400"/>
            </a:lvl2pPr>
            <a:lvl3pPr marL="0" indent="0" algn="ctr">
              <a:spcBef>
                <a:spcPts val="0"/>
              </a:spcBef>
              <a:buSzTx/>
              <a:buNone/>
              <a:defRPr sz="5400"/>
            </a:lvl3pPr>
            <a:lvl4pPr marL="0" indent="0" algn="ctr">
              <a:spcBef>
                <a:spcPts val="0"/>
              </a:spcBef>
              <a:buSzTx/>
              <a:buNone/>
              <a:defRPr sz="5400"/>
            </a:lvl4pPr>
            <a:lvl5pPr marL="0" indent="0" algn="ctr">
              <a:spcBef>
                <a:spcPts val="0"/>
              </a:spcBef>
              <a:buSzTx/>
              <a:buNone/>
              <a:defRPr sz="54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1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- 상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제목 텍스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49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및 구분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제목 텍스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57" name="본문 첫 번째 줄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4800"/>
            </a:lvl1pPr>
            <a:lvl2pPr>
              <a:defRPr sz="4800"/>
            </a:lvl2pPr>
            <a:lvl3pPr>
              <a:defRPr sz="4800"/>
            </a:lvl3pPr>
            <a:lvl4pPr>
              <a:defRPr sz="4800"/>
            </a:lvl4pPr>
            <a:lvl5pPr>
              <a:defRPr sz="48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58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, 구분점 및 사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바다로 이어지는 두 언덕 사이의 모랫길"/>
          <p:cNvSpPr>
            <a:spLocks noGrp="1"/>
          </p:cNvSpPr>
          <p:nvPr>
            <p:ph type="pic" sz="half" idx="21"/>
          </p:nvPr>
        </p:nvSpPr>
        <p:spPr>
          <a:xfrm>
            <a:off x="10960100" y="3149600"/>
            <a:ext cx="13944600" cy="9296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제목 텍스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67" name="본문 첫 번째 줄…"/>
          <p:cNvSpPr txBox="1">
            <a:spLocks noGrp="1"/>
          </p:cNvSpPr>
          <p:nvPr>
            <p:ph type="body" sz="half" idx="1"/>
          </p:nvPr>
        </p:nvSpPr>
        <p:spPr>
          <a:xfrm>
            <a:off x="1689100" y="3149600"/>
            <a:ext cx="10223500" cy="9296400"/>
          </a:xfrm>
          <a:prstGeom prst="rect">
            <a:avLst/>
          </a:prstGeom>
        </p:spPr>
        <p:txBody>
          <a:bodyPr/>
          <a:lstStyle>
            <a:lvl1pPr marL="558800" indent="-558800">
              <a:spcBef>
                <a:spcPts val="4500"/>
              </a:spcBef>
              <a:defRPr sz="3800"/>
            </a:lvl1pPr>
            <a:lvl2pPr marL="1117600" indent="-558800">
              <a:spcBef>
                <a:spcPts val="4500"/>
              </a:spcBef>
              <a:defRPr sz="3800"/>
            </a:lvl2pPr>
            <a:lvl3pPr marL="1676400" indent="-558800">
              <a:spcBef>
                <a:spcPts val="4500"/>
              </a:spcBef>
              <a:defRPr sz="3800"/>
            </a:lvl3pPr>
            <a:lvl4pPr marL="2235200" indent="-558800">
              <a:spcBef>
                <a:spcPts val="4500"/>
              </a:spcBef>
              <a:defRPr sz="3800"/>
            </a:lvl4pPr>
            <a:lvl5pPr marL="2794000" indent="-558800">
              <a:spcBef>
                <a:spcPts val="4500"/>
              </a:spcBef>
              <a:defRPr sz="38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68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, 구분점 및 작은 라이브 비디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제목 텍스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76" name="본문 첫 번째 줄…"/>
          <p:cNvSpPr txBox="1">
            <a:spLocks noGrp="1"/>
          </p:cNvSpPr>
          <p:nvPr>
            <p:ph type="body" sz="half" idx="1"/>
          </p:nvPr>
        </p:nvSpPr>
        <p:spPr>
          <a:xfrm>
            <a:off x="1689100" y="3149600"/>
            <a:ext cx="10223500" cy="9296400"/>
          </a:xfrm>
          <a:prstGeom prst="rect">
            <a:avLst/>
          </a:prstGeom>
        </p:spPr>
        <p:txBody>
          <a:bodyPr/>
          <a:lstStyle>
            <a:lvl1pPr marL="558800" indent="-558800">
              <a:spcBef>
                <a:spcPts val="4500"/>
              </a:spcBef>
              <a:defRPr sz="3800"/>
            </a:lvl1pPr>
            <a:lvl2pPr marL="1117600" indent="-558800">
              <a:spcBef>
                <a:spcPts val="4500"/>
              </a:spcBef>
              <a:defRPr sz="3800"/>
            </a:lvl2pPr>
            <a:lvl3pPr marL="1676400" indent="-558800">
              <a:spcBef>
                <a:spcPts val="4500"/>
              </a:spcBef>
              <a:defRPr sz="3800"/>
            </a:lvl3pPr>
            <a:lvl4pPr marL="2235200" indent="-558800">
              <a:spcBef>
                <a:spcPts val="4500"/>
              </a:spcBef>
              <a:defRPr sz="3800"/>
            </a:lvl4pPr>
            <a:lvl5pPr marL="2794000" indent="-558800">
              <a:spcBef>
                <a:spcPts val="4500"/>
              </a:spcBef>
              <a:defRPr sz="38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77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, 구분점 및 큰 라이브 비디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제목 텍스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85" name="본문 첫 번째 줄…"/>
          <p:cNvSpPr txBox="1">
            <a:spLocks noGrp="1"/>
          </p:cNvSpPr>
          <p:nvPr>
            <p:ph type="body" sz="half" idx="1"/>
          </p:nvPr>
        </p:nvSpPr>
        <p:spPr>
          <a:xfrm>
            <a:off x="1689100" y="3149600"/>
            <a:ext cx="10223500" cy="9296400"/>
          </a:xfrm>
          <a:prstGeom prst="rect">
            <a:avLst/>
          </a:prstGeom>
        </p:spPr>
        <p:txBody>
          <a:bodyPr/>
          <a:lstStyle>
            <a:lvl1pPr marL="558800" indent="-558800">
              <a:spcBef>
                <a:spcPts val="4500"/>
              </a:spcBef>
              <a:defRPr sz="3800"/>
            </a:lvl1pPr>
            <a:lvl2pPr marL="1117600" indent="-558800">
              <a:spcBef>
                <a:spcPts val="4500"/>
              </a:spcBef>
              <a:defRPr sz="3800"/>
            </a:lvl2pPr>
            <a:lvl3pPr marL="1676400" indent="-558800">
              <a:spcBef>
                <a:spcPts val="4500"/>
              </a:spcBef>
              <a:defRPr sz="3800"/>
            </a:lvl3pPr>
            <a:lvl4pPr marL="2235200" indent="-558800">
              <a:spcBef>
                <a:spcPts val="4500"/>
              </a:spcBef>
              <a:defRPr sz="3800"/>
            </a:lvl4pPr>
            <a:lvl5pPr marL="2794000" indent="-558800">
              <a:spcBef>
                <a:spcPts val="4500"/>
              </a:spcBef>
              <a:defRPr sz="38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86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구분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본문 첫 번째 줄…"/>
          <p:cNvSpPr txBox="1">
            <a:spLocks noGrp="1"/>
          </p:cNvSpPr>
          <p:nvPr>
            <p:ph type="body" idx="1"/>
          </p:nvPr>
        </p:nvSpPr>
        <p:spPr>
          <a:xfrm>
            <a:off x="1689100" y="1778000"/>
            <a:ext cx="21005800" cy="10160000"/>
          </a:xfrm>
          <a:prstGeom prst="rect">
            <a:avLst/>
          </a:prstGeom>
        </p:spPr>
        <p:txBody>
          <a:bodyPr/>
          <a:lstStyle>
            <a:lvl1pPr>
              <a:defRPr sz="4800"/>
            </a:lvl1pPr>
            <a:lvl2pPr>
              <a:defRPr sz="4800"/>
            </a:lvl2pPr>
            <a:lvl3pPr>
              <a:defRPr sz="4800"/>
            </a:lvl3pPr>
            <a:lvl4pPr>
              <a:defRPr sz="4800"/>
            </a:lvl4pPr>
            <a:lvl5pPr>
              <a:defRPr sz="48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94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텍스트"/>
          <p:cNvSpPr txBox="1">
            <a:spLocks noGrp="1"/>
          </p:cNvSpPr>
          <p:nvPr>
            <p:ph type="title"/>
          </p:nvPr>
        </p:nvSpPr>
        <p:spPr>
          <a:xfrm>
            <a:off x="1689100" y="355600"/>
            <a:ext cx="21005800" cy="228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제목 텍스트</a:t>
            </a:r>
          </a:p>
        </p:txBody>
      </p:sp>
      <p:sp>
        <p:nvSpPr>
          <p:cNvPr id="3" name="본문 첫 번째 줄…"/>
          <p:cNvSpPr txBox="1">
            <a:spLocks noGrp="1"/>
          </p:cNvSpPr>
          <p:nvPr>
            <p:ph type="body" idx="1"/>
          </p:nvPr>
        </p:nvSpPr>
        <p:spPr>
          <a:xfrm>
            <a:off x="1689100" y="3149600"/>
            <a:ext cx="21005800" cy="929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ctr">
              <a:spcBef>
                <a:spcPts val="0"/>
              </a:spcBef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</p:sldLayoutIdLst>
  <p:transition spd="med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2286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2743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3200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3657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63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127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90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254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317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381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444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508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571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2286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2743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3200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3657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microsoft.com/office/2007/relationships/media" Target="../media/media3.mp4"/><Relationship Id="rId7" Type="http://schemas.openxmlformats.org/officeDocument/2006/relationships/image" Target="../media/image23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22.png"/><Relationship Id="rId5" Type="http://schemas.openxmlformats.org/officeDocument/2006/relationships/slideLayout" Target="../slideLayouts/slideLayout5.xml"/><Relationship Id="rId4" Type="http://schemas.openxmlformats.org/officeDocument/2006/relationships/video" Target="../media/media3.mp4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onggongii/bonggongiiBot.git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speckle-devourer-c3c.notion.site/116b3cd4453480568483d1c883edd348?v=116b3cd4453481ce9b1d000cff0d8d00&amp;pvs=4" TargetMode="Externa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붙여넣은 동영상.png" descr="붙여넣은 동영상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붙여넣은 동영상.png" descr="붙여넣은 동영상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붙여넣은 동영상.png" descr="붙여넣은 동영상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붙여넣은 동영상.png" descr="붙여넣은 동영상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붙여넣은 동영상.png" descr="붙여넣은 동영상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붙여넣은 동영상.png" descr="붙여넣은 동영상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붙여넣은 동영상.png" descr="붙여넣은 동영상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붙여넣은 동영상.png" descr="붙여넣은 동영상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붙여넣은 동영상.png" descr="붙여넣은 동영상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03" name="추가 기능 2.mp4" descr="추가 기능 2.mp4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624211" y="4755281"/>
            <a:ext cx="3506440" cy="780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584" fill="hold"/>
                                        <p:tgtEl>
                                          <p:spTgt spid="20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03"/>
                </p:tgtEl>
              </p:cMediaNode>
            </p:video>
            <p:seq concurrent="1" prevAc="none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0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0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3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붙여넣은 동영상.png" descr="붙여넣은 동영상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붙여넣은 동영상.png" descr="붙여넣은 동영상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붙여넣은 동영상.png" descr="붙여넣은 동영상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붙여넣은 동영상.png" descr="붙여넣은 동영상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붙여넣은 동영상.png" descr="붙여넣은 동영상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12" name="스트리밍아님.mp4" descr="스트리밍아님.mp4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443217" y="4142926"/>
            <a:ext cx="3535609" cy="7870939"/>
          </a:xfrm>
          <a:prstGeom prst="rect">
            <a:avLst/>
          </a:prstGeom>
          <a:ln w="12700">
            <a:miter lim="400000"/>
          </a:ln>
        </p:spPr>
      </p:pic>
      <p:pic>
        <p:nvPicPr>
          <p:cNvPr id="213" name="스트리밍.mp4" descr="스트리밍.mp4"/>
          <p:cNvPicPr>
            <a:picLocks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7463518" y="4191548"/>
            <a:ext cx="3535610" cy="787093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56" fill="hold"/>
                                        <p:tgtEl>
                                          <p:spTgt spid="2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8035" fill="hold"/>
                                        <p:tgtEl>
                                          <p:spTgt spid="2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11" fill="hold" display="0">
                  <p:stCondLst>
                    <p:cond delay="indefinite"/>
                  </p:stCondLst>
                </p:cTn>
                <p:tgtEl>
                  <p:spTgt spid="212"/>
                </p:tgtEl>
              </p:cMediaNode>
            </p:video>
            <p:seq concurrent="1" prevAc="none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2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2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2"/>
                  </p:tgtEl>
                </p:cond>
              </p:nextCondLst>
            </p:seq>
            <p:video>
              <p:cMediaNode vol="100000">
                <p:cTn id="17" fill="hold" display="0">
                  <p:stCondLst>
                    <p:cond delay="indefinite"/>
                  </p:stCondLst>
                </p:cTn>
                <p:tgtEl>
                  <p:spTgt spid="213"/>
                </p:tgtEl>
              </p:cMediaNode>
            </p:video>
            <p:seq concurrent="1" prevAc="none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2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2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3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붙여넣은 동영상.png" descr="붙여넣은 동영상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붙여넣은 동영상.png" descr="붙여넣은 동영상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붙여넣은 동영상.png" descr="붙여넣은 동영상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붙여넣은 동영상.png" descr="붙여넣은 동영상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붙여넣은 동영상.png" descr="붙여넣은 동영상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붙여넣은 동영상.png" descr="붙여넣은 동영상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붙여넣은 동영상.png" descr="붙여넣은 동영상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붙여넣은 동영상.png" descr="붙여넣은 동영상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붙여넣은 동영상.png" descr="붙여넣은 동영상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붙여넣은 동영상.png" descr="붙여넣은 동영상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붙여넣은 동영상.png" descr="붙여넣은 동영상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붙여넣은 동영상.png" descr="붙여넣은 동영상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붙여넣은 동영상.png" descr="붙여넣은 동영상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238" name="직사각형">
            <a:hlinkClick r:id="rId3"/>
          </p:cNvPr>
          <p:cNvSpPr/>
          <p:nvPr/>
        </p:nvSpPr>
        <p:spPr>
          <a:xfrm>
            <a:off x="2483704" y="11432680"/>
            <a:ext cx="8931133" cy="1270001"/>
          </a:xfrm>
          <a:prstGeom prst="rect">
            <a:avLst/>
          </a:prstGeom>
          <a:solidFill>
            <a:srgbClr val="FFFFFF">
              <a:alpha val="3347"/>
            </a:srgbClr>
          </a:solidFill>
          <a:ln w="12700">
            <a:solidFill>
              <a:srgbClr val="FFFFFF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spcBef>
                <a:spcPts val="0"/>
              </a:spcBef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39" name="직사각형">
            <a:hlinkClick r:id="rId4"/>
          </p:cNvPr>
          <p:cNvSpPr/>
          <p:nvPr/>
        </p:nvSpPr>
        <p:spPr>
          <a:xfrm>
            <a:off x="13817207" y="11432680"/>
            <a:ext cx="8931134" cy="1270001"/>
          </a:xfrm>
          <a:prstGeom prst="rect">
            <a:avLst/>
          </a:prstGeom>
          <a:solidFill>
            <a:srgbClr val="FFFFFF">
              <a:alpha val="3347"/>
            </a:srgbClr>
          </a:solidFill>
          <a:ln w="12700">
            <a:solidFill>
              <a:srgbClr val="FFFFFF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spcBef>
                <a:spcPts val="0"/>
              </a:spcBef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붙여넣은 동영상.png" descr="붙여넣은 동영상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붙여넣은 동영상.png" descr="붙여넣은 동영상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붙여넣은 동영상.png" descr="붙여넣은 동영상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붙여넣은 동영상.png" descr="붙여넣은 동영상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붙여넣은 동영상.png" descr="붙여넣은 동영상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붙여넣은 동영상.png" descr="붙여넣은 동영상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붙여넣은 동영상.png" descr="붙여넣은 동영상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5900"/>
          </a:spcBef>
          <a:spcAft>
            <a:spcPts val="0"/>
          </a:spcAft>
          <a:buClrTx/>
          <a:buSzTx/>
          <a:buFontTx/>
          <a:buNone/>
          <a:tabLst/>
          <a:defRPr kumimoji="0" sz="4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5900"/>
          </a:spcBef>
          <a:spcAft>
            <a:spcPts val="0"/>
          </a:spcAft>
          <a:buClrTx/>
          <a:buSzTx/>
          <a:buFontTx/>
          <a:buNone/>
          <a:tabLst/>
          <a:defRPr kumimoji="0" sz="4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사용자 지정</PresentationFormat>
  <Paragraphs>0</Paragraphs>
  <Slides>34</Slides>
  <Notes>0</Notes>
  <HiddenSlides>0</HiddenSlides>
  <MMClips>3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38" baseType="lpstr">
      <vt:lpstr>Helvetica Neue</vt:lpstr>
      <vt:lpstr>Helvetica Neue Light</vt:lpstr>
      <vt:lpstr>Helvetica Neue Medium</vt:lpstr>
      <vt:lpstr>White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이 채은</cp:lastModifiedBy>
  <cp:revision>1</cp:revision>
  <dcterms:modified xsi:type="dcterms:W3CDTF">2024-11-27T08:56:25Z</dcterms:modified>
</cp:coreProperties>
</file>